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4630400" cy="8229600"/>
  <p:notesSz cx="8229600" cy="14630400"/>
  <p:embeddedFontLst>
    <p:embeddedFont>
      <p:font typeface="Barlow Medium"/>
      <p:regular r:id="rId26"/>
    </p:embeddedFont>
    <p:embeddedFont>
      <p:font typeface="Barlow Medium"/>
      <p:regular r:id="rId27"/>
    </p:embeddedFont>
    <p:embeddedFont>
      <p:font typeface="Barlow Medium"/>
      <p:regular r:id="rId28"/>
    </p:embeddedFont>
    <p:embeddedFont>
      <p:font typeface="Barlow Medium"/>
      <p:regular r:id="rId29"/>
    </p:embeddedFont>
    <p:embeddedFont>
      <p:font typeface="Barlow"/>
      <p:regular r:id="rId30"/>
    </p:embeddedFont>
    <p:embeddedFont>
      <p:font typeface="Barlow"/>
      <p:regular r:id="rId31"/>
    </p:embeddedFont>
    <p:embeddedFont>
      <p:font typeface="Barlow"/>
      <p:regular r:id="rId32"/>
    </p:embeddedFont>
    <p:embeddedFont>
      <p:font typeface="Barlow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Relationship Id="rId28" Type="http://schemas.openxmlformats.org/officeDocument/2006/relationships/font" Target="fonts/font3.fntdata"/><Relationship Id="rId29" Type="http://schemas.openxmlformats.org/officeDocument/2006/relationships/font" Target="fonts/font4.fntdata"/><Relationship Id="rId30" Type="http://schemas.openxmlformats.org/officeDocument/2006/relationships/font" Target="fonts/font5.fntdata"/><Relationship Id="rId31" Type="http://schemas.openxmlformats.org/officeDocument/2006/relationships/font" Target="fonts/font6.fntdata"/><Relationship Id="rId32" Type="http://schemas.openxmlformats.org/officeDocument/2006/relationships/font" Target="fonts/font7.fntdata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6-1.png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7-1.png"/><Relationship Id="rId2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8-1.png"/><Relationship Id="rId2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9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20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image" Target="../media/image-16-4.png"/><Relationship Id="rId5" Type="http://schemas.openxmlformats.org/officeDocument/2006/relationships/image" Target="../media/image-16-5.png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ktok.com/@voodooboys/video/7323325756858305835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709982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Changing Traffic Lights with Flipper: Real or Fake?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4518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Cybersecurity Club 2025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1245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By: Dennis Freyman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90074"/>
            <a:ext cx="13130689" cy="1785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 high-powered IR spotlight</a:t>
            </a:r>
            <a:pPr algn="ctr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(commercially available IR spotlights for CCTV applications could work but require modification).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8665" y="2803803"/>
            <a:ext cx="5512951" cy="42518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856" y="7296626"/>
            <a:ext cx="131306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7840" y="642580"/>
            <a:ext cx="12994719" cy="1947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Directional Focusing Lens</a:t>
            </a:r>
            <a:pPr algn="ctr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to ensure the beam remains strong over distances (many EVP receivers are mounted on poles 10-30 feet high).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4475" y="3057287"/>
            <a:ext cx="3981331" cy="389358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7840" y="7213759"/>
            <a:ext cx="12994719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575" y="734020"/>
            <a:ext cx="13049250" cy="1254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 power supply capable of driving everything</a:t>
            </a:r>
            <a:pPr algn="ctr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(a Flipper runs on a small LiPo battery, which is insufficient).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5399" y="2440662"/>
            <a:ext cx="4439483" cy="44394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0575" y="7134225"/>
            <a:ext cx="13049250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7957" y="765334"/>
            <a:ext cx="13034486" cy="1266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Proper cooling mechanisms</a:t>
            </a:r>
            <a:pPr algn="ctr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(high-power IR LEDs generate a lot of heat and require heatsinks or active cooling).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8093" y="2487573"/>
            <a:ext cx="5134213" cy="435542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7957" y="7099459"/>
            <a:ext cx="13034486" cy="364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872" y="544711"/>
            <a:ext cx="13246656" cy="1647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Specialized knowledge of EVP signal encoding</a:t>
            </a:r>
            <a:pPr algn="ctr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(many modern EVP systems use proprietary encoding, which would require reverse engineering to spoof).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5629" y="2587347"/>
            <a:ext cx="4559022" cy="455902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1872" y="7368659"/>
            <a:ext cx="13246656" cy="316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170" y="977146"/>
            <a:ext cx="3993356" cy="499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Modern Systems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786170" y="1931075"/>
            <a:ext cx="6255068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Modern traffic systems have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encryption and authentication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that prevent spoofing.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6170" y="2852142"/>
            <a:ext cx="6255068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Many signals are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radio-based or fiber-optic controlled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meaning IR-based EVP systems are no longer widely used.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6170" y="3773210"/>
            <a:ext cx="625506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6170" y="4334828"/>
            <a:ext cx="625506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Legal risks</a:t>
            </a:r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Interfering with traffic control systems is 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felony</a:t>
            </a:r>
            <a:pPr algn="l" indent="0" marL="0">
              <a:lnSpc>
                <a:spcPts val="2800"/>
              </a:lnSpc>
              <a:buNone/>
            </a:pPr>
            <a:r>
              <a:rPr lang="en-US" sz="1750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6170" y="4896445"/>
            <a:ext cx="625506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6783" y="1953458"/>
            <a:ext cx="2651879" cy="311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Flipper Zero limitations</a:t>
            </a:r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: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96783" y="2489954"/>
            <a:ext cx="625506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IR range is too short.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6783" y="2927985"/>
            <a:ext cx="625506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cannot properly modulate the required signal.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6783" y="3366016"/>
            <a:ext cx="6255068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It does not support the required encryption-breaking capabilities.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6783" y="4287083"/>
            <a:ext cx="6255068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Even if you had 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properly configured 1W IR emitter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you would still need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physical access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close enough to the receiver.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6783" y="5208151"/>
            <a:ext cx="625506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6783" y="5769769"/>
            <a:ext cx="6255068" cy="718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Signal authentication methods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Many modern EVP systems require a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rolling code authentication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similar to car key fobs.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6783" y="6690836"/>
            <a:ext cx="6255068" cy="359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Unauthorized signals would be ignored or logged.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So if its so hard, how do all these fake videos exist?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94" y="220789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39315" y="2433042"/>
            <a:ext cx="6216491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Editing tricks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Traffic lights changing at natural intervals, then edited to look hacked.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94" y="3559016"/>
            <a:ext cx="1125974" cy="13511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139315" y="3784163"/>
            <a:ext cx="6216491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Pre-scheduled light changes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Some systems use timed cycles that can be falsely attributed to Flipper.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94" y="4910138"/>
            <a:ext cx="1125974" cy="135112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139315" y="5135285"/>
            <a:ext cx="6216491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 technical details provided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Real EVP hacks would require substantial proof, which no video offers.</a:t>
            </a:r>
            <a:endParaRPr lang="en-US" sz="17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194" y="6261259"/>
            <a:ext cx="1125974" cy="135112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139315" y="6486406"/>
            <a:ext cx="6216491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Flipper Zero’s own hardware limits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Cannot output the necessary signals.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8527" y="646390"/>
            <a:ext cx="7499747" cy="1305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Dont Believe Everything You See on the Internet!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6308527" y="2421255"/>
            <a:ext cx="3603069" cy="775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00"/>
              </a:lnSpc>
              <a:buNone/>
            </a:pPr>
            <a:r>
              <a:rPr lang="en-US" sz="6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6100" dirty="0"/>
          </a:p>
        </p:txBody>
      </p:sp>
      <p:sp>
        <p:nvSpPr>
          <p:cNvPr id="5" name="Text 2"/>
          <p:cNvSpPr/>
          <p:nvPr/>
        </p:nvSpPr>
        <p:spPr>
          <a:xfrm>
            <a:off x="6804898" y="3489960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Misinformation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308527" y="3957042"/>
            <a:ext cx="3603069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Videos often exaggerate the ease of hacking.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205204" y="2421255"/>
            <a:ext cx="3603069" cy="775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00"/>
              </a:lnSpc>
              <a:buNone/>
            </a:pPr>
            <a:r>
              <a:rPr lang="en-US" sz="6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6100" dirty="0"/>
          </a:p>
        </p:txBody>
      </p:sp>
      <p:sp>
        <p:nvSpPr>
          <p:cNvPr id="8" name="Text 5"/>
          <p:cNvSpPr/>
          <p:nvPr/>
        </p:nvSpPr>
        <p:spPr>
          <a:xfrm>
            <a:off x="10461069" y="3489960"/>
            <a:ext cx="3091220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Misleading Demonstrations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05204" y="3957042"/>
            <a:ext cx="3603069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May use pre-programmed devices or fake controllers.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256865" y="5295781"/>
            <a:ext cx="3603069" cy="775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00"/>
              </a:lnSpc>
              <a:buNone/>
            </a:pPr>
            <a:r>
              <a:rPr lang="en-US" sz="61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6100" dirty="0"/>
          </a:p>
        </p:txBody>
      </p:sp>
      <p:sp>
        <p:nvSpPr>
          <p:cNvPr id="11" name="Text 8"/>
          <p:cNvSpPr/>
          <p:nvPr/>
        </p:nvSpPr>
        <p:spPr>
          <a:xfrm>
            <a:off x="8753237" y="6364486"/>
            <a:ext cx="2610207" cy="326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Entertainment Value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8256865" y="6831568"/>
            <a:ext cx="3603069" cy="751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Focus on shock value and viral content.</a:t>
            </a: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766768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Conclusion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864037" y="256210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Modern systems?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Fake – encryption prevents hacks.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04347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Older systems?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pPr algn="l" indent="0" marL="0">
              <a:lnSpc>
                <a:spcPts val="3100"/>
              </a:lnSpc>
              <a:buNone/>
            </a:pPr>
            <a:r>
              <a:rPr lang="en-US" sz="1900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Possible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but requires specialized equipment, outdated infrastructure, and precise conditions.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391989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Flipper Zero?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Cannot change traffic lights.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4401264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Online claims?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Almost all are fake or misleading.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4882634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To actually perform this, you’d need specialized equipment, a deep understanding of signal encoding, and a massive power source—things far beyond the capabilities of Flipper Zero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(you know what else is massive?) </a:t>
            </a:r>
            <a:endParaRPr lang="en-US" sz="1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0903" y="493633"/>
            <a:ext cx="3988475" cy="498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Thank You!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628174" y="1351002"/>
            <a:ext cx="13374053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7213" y="1839873"/>
            <a:ext cx="5895975" cy="5895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2963" y="662345"/>
            <a:ext cx="4281964" cy="535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Introduction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842963" y="1709261"/>
            <a:ext cx="2676287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is a Flipper Zero?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842963" y="2284690"/>
            <a:ext cx="6178391" cy="770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Versatile hacking tool designed for testing and experimenting with radio signals, RFID, and infrared.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963" y="3326130"/>
            <a:ext cx="6178391" cy="346793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42963" y="7064931"/>
            <a:ext cx="6178391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6666" y="1709261"/>
            <a:ext cx="6178391" cy="669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Can Flipper Zero manipulate traffic lights like in TikTok and YouTube videos?</a:t>
            </a:r>
            <a:endParaRPr lang="en-US" sz="2100" dirty="0"/>
          </a:p>
        </p:txBody>
      </p:sp>
      <p:pic>
        <p:nvPicPr>
          <p:cNvPr id="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666" y="2649260"/>
            <a:ext cx="6178391" cy="36317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61073"/>
            <a:ext cx="5496401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How Do Traffic Lights Work?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350437" y="1787247"/>
            <a:ext cx="3584496" cy="5481161"/>
          </a:xfrm>
          <a:prstGeom prst="roundRect">
            <a:avLst>
              <a:gd name="adj" fmla="val 289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049304"/>
            <a:ext cx="299918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 Main Types of Systems: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2540318"/>
            <a:ext cx="3060383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Centralized systems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Controlled by a traffic management center, often connected by fiber optic or wireless networks.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612493" y="4663678"/>
            <a:ext cx="3060383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Decentralized systems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: Operate independently, relying on timers, sensors, and vehicle detection.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749" y="1787247"/>
            <a:ext cx="3584615" cy="5481161"/>
          </a:xfrm>
          <a:prstGeom prst="roundRect">
            <a:avLst>
              <a:gd name="adj" fmla="val 289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43805" y="2049304"/>
            <a:ext cx="306050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Common traffic detection methods: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10443805" y="2883218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Inductive loops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(sensors embedded in the road to detect cars)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443805" y="4154686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Infrared sensors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(used for emergency vehicle preemption or EVP)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0443805" y="5426154"/>
            <a:ext cx="306050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Radio signal receivers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(used in some cities for EVP and adaptive control)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6380"/>
            <a:ext cx="4592479" cy="456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Understanding EVP Systems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719852" y="1460302"/>
            <a:ext cx="2285524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EVP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19852" y="1951673"/>
            <a:ext cx="634448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Emergency Vehicle Preemption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allows ambulances, fire trucks, and police cars to change traffic lights for emergency response.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9852" y="2794873"/>
            <a:ext cx="6344483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19852" y="3308985"/>
            <a:ext cx="634448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This would be the </a:t>
            </a:r>
            <a:pPr algn="l" indent="0" marL="0">
              <a:lnSpc>
                <a:spcPts val="2550"/>
              </a:lnSpc>
              <a:buNone/>
            </a:pPr>
            <a:r>
              <a:rPr lang="en-US" sz="1600" b="1" i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ONLY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way to communicate with traffic light systems externally. 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73685" y="1460302"/>
            <a:ext cx="2546747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How EVP typically works: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73685" y="1951673"/>
            <a:ext cx="634448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Uses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infrared signals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or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radio frequencies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communicate with traffic lights.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573685" y="2681764"/>
            <a:ext cx="634448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Requires a specific, authorized signal sent from emergency vehicles.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7573685" y="3411855"/>
            <a:ext cx="6344483" cy="658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Most modern EVP systems are encrypted to prevent unauthorized use.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19852" y="4568547"/>
            <a:ext cx="360592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9818" y="4614863"/>
            <a:ext cx="4225647" cy="2817019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0319623" y="4568547"/>
            <a:ext cx="3605927" cy="329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10558"/>
            <a:ext cx="4389120" cy="54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Theory One - Spoofing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2436733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33625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Spoofing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864037" y="3853577"/>
            <a:ext cx="3553658" cy="2765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EVP systems use encrypted signals and require authentication tokens or credentials that are difficult to replicate without access to authorized devices or information.</a:t>
            </a:r>
            <a:endParaRPr lang="en-US" sz="1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305" y="2436733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6305" y="3362563"/>
            <a:ext cx="3553658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Older traffic systems</a:t>
            </a:r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were more vulnerable: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26305" y="4196477"/>
            <a:ext cx="355365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Some used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unencrypted IR signals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that could theoretically be copied.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013" y="529828"/>
            <a:ext cx="5267801" cy="4280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Flipper Zero Specs and Limitations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674013" y="1366957"/>
            <a:ext cx="2174438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Infrared Power Output: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674013" y="1826895"/>
            <a:ext cx="6406277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Flipper Zero’s built-in infrared LED has a peak power output of around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50mW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at best.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674013" y="2616398"/>
            <a:ext cx="640627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674013" y="3097768"/>
            <a:ext cx="6406277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Required Power for Traffic Systems: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Many EVP receivers require a signal strength of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1W or higher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to be effective over long distances.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7557730" y="1347668"/>
            <a:ext cx="6406277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Wavelength Mismatch: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7557730" y="1829038"/>
            <a:ext cx="6406277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Flipper Zero emits at a wavelength of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940nm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whereas many EVP receivers use a range of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850nm-900nm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, reducing effectiveness.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57730" y="2618542"/>
            <a:ext cx="6406277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Beam Spread: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Flipper Zero's IR emitter has a wide beam, whereas EVP signals are typically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narrow and highly directional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674013" y="4277082"/>
            <a:ext cx="399954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15583" y="4320421"/>
            <a:ext cx="3414117" cy="2638068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9971842" y="4277082"/>
            <a:ext cx="3999548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674013" y="7391638"/>
            <a:ext cx="13282374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99166" y="3771900"/>
            <a:ext cx="1083194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What is Needed for a </a:t>
            </a:r>
            <a:pPr algn="ctr" indent="0" marL="0">
              <a:lnSpc>
                <a:spcPts val="5400"/>
              </a:lnSpc>
              <a:buNone/>
            </a:pPr>
            <a:r>
              <a:rPr lang="en-US" sz="4300" b="1" u="sng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Older</a:t>
            </a:r>
            <a:pPr algn="ctr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System in Theory?</a:t>
            </a:r>
            <a:endParaRPr lang="en-US" sz="4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02412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1. </a:t>
            </a:r>
            <a:pPr algn="ctr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 high-powered IR transmitter</a:t>
            </a:r>
            <a:pPr algn="ctr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capable of emitting at 1W or higher.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0" y="3067764"/>
            <a:ext cx="9258300" cy="328660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6320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90312"/>
            <a:ext cx="13130689" cy="11901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2. </a:t>
            </a:r>
            <a:pPr algn="ctr" indent="0" marL="0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 custom-programmed microcontroller</a:t>
            </a:r>
            <a:pPr algn="ctr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(e.g., an ESP32 or Raspberry Pi with an IR LED driver circuit).</a:t>
            </a:r>
            <a:endParaRPr lang="en-US" sz="37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2040" y="2208967"/>
            <a:ext cx="4846320" cy="48463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49856" y="7296269"/>
            <a:ext cx="131306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2025-10-03T20:02:06Z</dcterms:created>
  <dcterms:modified xsi:type="dcterms:W3CDTF">2025-10-03T20:02:06Z</dcterms:modified>
</cp:coreProperties>
</file>